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318" r:id="rId3"/>
    <p:sldId id="273" r:id="rId4"/>
    <p:sldId id="260" r:id="rId5"/>
    <p:sldId id="261" r:id="rId6"/>
    <p:sldId id="262" r:id="rId7"/>
    <p:sldId id="352" r:id="rId8"/>
    <p:sldId id="353" r:id="rId9"/>
    <p:sldId id="264" r:id="rId10"/>
    <p:sldId id="531" r:id="rId11"/>
    <p:sldId id="532" r:id="rId12"/>
    <p:sldId id="258" r:id="rId13"/>
    <p:sldId id="533" r:id="rId14"/>
    <p:sldId id="534" r:id="rId15"/>
    <p:sldId id="544" r:id="rId16"/>
    <p:sldId id="543" r:id="rId17"/>
    <p:sldId id="545" r:id="rId18"/>
    <p:sldId id="535" r:id="rId19"/>
    <p:sldId id="536" r:id="rId20"/>
    <p:sldId id="539" r:id="rId21"/>
    <p:sldId id="540" r:id="rId22"/>
    <p:sldId id="541" r:id="rId23"/>
    <p:sldId id="542" r:id="rId24"/>
    <p:sldId id="546" r:id="rId25"/>
    <p:sldId id="510" r:id="rId26"/>
    <p:sldId id="309" r:id="rId27"/>
    <p:sldId id="308" r:id="rId28"/>
    <p:sldId id="354" r:id="rId29"/>
    <p:sldId id="307" r:id="rId30"/>
    <p:sldId id="479" r:id="rId31"/>
    <p:sldId id="356" r:id="rId32"/>
    <p:sldId id="357" r:id="rId33"/>
    <p:sldId id="451" r:id="rId34"/>
    <p:sldId id="56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9E0D12-4650-4EAB-ADEC-90A5FC443C80}" v="5" dt="2021-05-19T17:48:59.9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CAF97-E2D7-46AA-AE5E-8E52D782BA19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00B55-3CBC-4CA9-9E2D-9E0BAB4F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17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00B55-3CBC-4CA9-9E2D-9E0BAB4FE05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173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FC818D26-7545-4C26-8F5B-362531CE529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4F4B7289-F815-47F7-9352-D9AF80275EF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302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F729-A389-415A-BA2A-0E50716496A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5986-D4F9-4F6F-AC86-61411E5C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70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F729-A389-415A-BA2A-0E50716496A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5986-D4F9-4F6F-AC86-61411E5C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F729-A389-415A-BA2A-0E50716496A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5986-D4F9-4F6F-AC86-61411E5C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9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F729-A389-415A-BA2A-0E50716496A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5986-D4F9-4F6F-AC86-61411E5C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1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F729-A389-415A-BA2A-0E50716496A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5986-D4F9-4F6F-AC86-61411E5C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F729-A389-415A-BA2A-0E50716496A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5986-D4F9-4F6F-AC86-61411E5C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0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F729-A389-415A-BA2A-0E50716496A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5986-D4F9-4F6F-AC86-61411E5C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9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F729-A389-415A-BA2A-0E50716496A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5986-D4F9-4F6F-AC86-61411E5C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3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F729-A389-415A-BA2A-0E50716496A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5986-D4F9-4F6F-AC86-61411E5C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8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F729-A389-415A-BA2A-0E50716496A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5986-D4F9-4F6F-AC86-61411E5C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4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5F729-A389-415A-BA2A-0E50716496A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5986-D4F9-4F6F-AC86-61411E5C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4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5F729-A389-415A-BA2A-0E50716496A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25986-D4F9-4F6F-AC86-61411E5C9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293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445" y="152400"/>
            <a:ext cx="9120555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WELCOME </a:t>
            </a:r>
          </a:p>
          <a:p>
            <a:pPr algn="ctr"/>
            <a:r>
              <a:rPr lang="en-US" sz="6600" dirty="0"/>
              <a:t>TO </a:t>
            </a:r>
          </a:p>
          <a:p>
            <a:pPr algn="ctr"/>
            <a:r>
              <a:rPr lang="en-US" sz="6600" dirty="0"/>
              <a:t>WORSHIP</a:t>
            </a:r>
          </a:p>
          <a:p>
            <a:pPr algn="ctr"/>
            <a:endParaRPr lang="en-US" sz="6600" dirty="0"/>
          </a:p>
          <a:p>
            <a:pPr algn="ctr"/>
            <a:r>
              <a:rPr lang="en-US" sz="6600" dirty="0"/>
              <a:t>We pray God bless your time in His Word!</a:t>
            </a:r>
            <a:br>
              <a:rPr lang="en-US" sz="6600" dirty="0"/>
            </a:b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547772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01_Pentecost_JPEG_1024.jpg">
            <a:extLst>
              <a:ext uri="{FF2B5EF4-FFF2-40B4-BE49-F238E27FC236}">
                <a16:creationId xmlns:a16="http://schemas.microsoft.com/office/drawing/2014/main" id="{F5409065-B46B-4A87-B914-B4E1423EE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3A7439-00DB-4CF5-99C0-F158DE487657}"/>
              </a:ext>
            </a:extLst>
          </p:cNvPr>
          <p:cNvSpPr txBox="1"/>
          <p:nvPr/>
        </p:nvSpPr>
        <p:spPr>
          <a:xfrm>
            <a:off x="0" y="4303455"/>
            <a:ext cx="91440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Disciples together waiting for Holy Spirit – more than 120 people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Easter to Ascension is 40 days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Ascension to Pentecost is 10 days</a:t>
            </a:r>
          </a:p>
        </p:txBody>
      </p:sp>
    </p:spTree>
    <p:extLst>
      <p:ext uri="{BB962C8B-B14F-4D97-AF65-F5344CB8AC3E}">
        <p14:creationId xmlns:p14="http://schemas.microsoft.com/office/powerpoint/2010/main" val="650153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02_Pentecost_JPEG_1024.jpg">
            <a:extLst>
              <a:ext uri="{FF2B5EF4-FFF2-40B4-BE49-F238E27FC236}">
                <a16:creationId xmlns:a16="http://schemas.microsoft.com/office/drawing/2014/main" id="{34328CDE-1F98-4639-B5B9-AAE144CFF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004024-64FF-40C0-ABA5-E31386EE80F8}"/>
              </a:ext>
            </a:extLst>
          </p:cNvPr>
          <p:cNvSpPr txBox="1"/>
          <p:nvPr/>
        </p:nvSpPr>
        <p:spPr>
          <a:xfrm>
            <a:off x="304800" y="5638800"/>
            <a:ext cx="8686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Holy Spirit comes on all Disciples</a:t>
            </a:r>
          </a:p>
        </p:txBody>
      </p:sp>
    </p:spTree>
    <p:extLst>
      <p:ext uri="{BB962C8B-B14F-4D97-AF65-F5344CB8AC3E}">
        <p14:creationId xmlns:p14="http://schemas.microsoft.com/office/powerpoint/2010/main" val="3815618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id="{BB4EF7A2-DE4B-4269-A771-01DFF776D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"/>
            <a:ext cx="9145116" cy="6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409B0F-FCB8-435E-A203-17FBFC012303}"/>
              </a:ext>
            </a:extLst>
          </p:cNvPr>
          <p:cNvSpPr txBox="1"/>
          <p:nvPr/>
        </p:nvSpPr>
        <p:spPr>
          <a:xfrm>
            <a:off x="0" y="5534421"/>
            <a:ext cx="90678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Jewish People from over 15 countries in Jerusalem for celebration </a:t>
            </a:r>
          </a:p>
        </p:txBody>
      </p:sp>
    </p:spTree>
    <p:extLst>
      <p:ext uri="{BB962C8B-B14F-4D97-AF65-F5344CB8AC3E}">
        <p14:creationId xmlns:p14="http://schemas.microsoft.com/office/powerpoint/2010/main" val="3798250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03_Pentecost_JPEG_1024.jpg">
            <a:extLst>
              <a:ext uri="{FF2B5EF4-FFF2-40B4-BE49-F238E27FC236}">
                <a16:creationId xmlns:a16="http://schemas.microsoft.com/office/drawing/2014/main" id="{B12DBE03-1EC6-47C1-B20D-10C0DFBFB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ACE345-F329-4749-9D93-308625E8585B}"/>
              </a:ext>
            </a:extLst>
          </p:cNvPr>
          <p:cNvSpPr txBox="1"/>
          <p:nvPr/>
        </p:nvSpPr>
        <p:spPr>
          <a:xfrm>
            <a:off x="786" y="4919008"/>
            <a:ext cx="9144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People hear the noise from the wind and come see what happen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Disciples  speak in different languages</a:t>
            </a:r>
          </a:p>
        </p:txBody>
      </p:sp>
    </p:spTree>
    <p:extLst>
      <p:ext uri="{BB962C8B-B14F-4D97-AF65-F5344CB8AC3E}">
        <p14:creationId xmlns:p14="http://schemas.microsoft.com/office/powerpoint/2010/main" val="2545823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04_Pentecost_JPEG_1024.jpg">
            <a:extLst>
              <a:ext uri="{FF2B5EF4-FFF2-40B4-BE49-F238E27FC236}">
                <a16:creationId xmlns:a16="http://schemas.microsoft.com/office/drawing/2014/main" id="{AEC00104-26C6-4A13-9D53-7416E1524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DB34F6-0B05-4643-8B66-34D797AB4176}"/>
              </a:ext>
            </a:extLst>
          </p:cNvPr>
          <p:cNvSpPr txBox="1"/>
          <p:nvPr/>
        </p:nvSpPr>
        <p:spPr>
          <a:xfrm>
            <a:off x="228600" y="5791200"/>
            <a:ext cx="8305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People think Disciples are drunk</a:t>
            </a:r>
          </a:p>
        </p:txBody>
      </p:sp>
    </p:spTree>
    <p:extLst>
      <p:ext uri="{BB962C8B-B14F-4D97-AF65-F5344CB8AC3E}">
        <p14:creationId xmlns:p14="http://schemas.microsoft.com/office/powerpoint/2010/main" val="3628994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ower of babel">
            <a:extLst>
              <a:ext uri="{FF2B5EF4-FFF2-40B4-BE49-F238E27FC236}">
                <a16:creationId xmlns:a16="http://schemas.microsoft.com/office/drawing/2014/main" id="{9DD4506D-2880-4A60-8C34-A12E3D74C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89281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18F6E0-325C-42A7-AB69-4E88D0C25364}"/>
              </a:ext>
            </a:extLst>
          </p:cNvPr>
          <p:cNvSpPr txBox="1"/>
          <p:nvPr/>
        </p:nvSpPr>
        <p:spPr>
          <a:xfrm>
            <a:off x="2819400" y="4903857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Tower of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Babal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234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A586FA3-B059-4010-B642-2EDEDF117CF8}"/>
              </a:ext>
            </a:extLst>
          </p:cNvPr>
          <p:cNvSpPr/>
          <p:nvPr/>
        </p:nvSpPr>
        <p:spPr>
          <a:xfrm>
            <a:off x="-20054" y="0"/>
            <a:ext cx="916405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Genesis 11- Tower of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Babal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 Then they said, “Come on! Let’s build a city for ourselves.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Let’s build a tower that reaches to the sky.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We’ll make a name for ourselves.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(WHY) - Then we won’t be scattered over the whole earth.”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God command Noah and his children to scatter over the whole earth –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People are saying “NO” to God</a:t>
            </a:r>
          </a:p>
        </p:txBody>
      </p:sp>
    </p:spTree>
    <p:extLst>
      <p:ext uri="{BB962C8B-B14F-4D97-AF65-F5344CB8AC3E}">
        <p14:creationId xmlns:p14="http://schemas.microsoft.com/office/powerpoint/2010/main" val="2163602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ower of babel">
            <a:extLst>
              <a:ext uri="{FF2B5EF4-FFF2-40B4-BE49-F238E27FC236}">
                <a16:creationId xmlns:a16="http://schemas.microsoft.com/office/drawing/2014/main" id="{9DD4506D-2880-4A60-8C34-A12E3D74C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89281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18F6E0-325C-42A7-AB69-4E88D0C25364}"/>
              </a:ext>
            </a:extLst>
          </p:cNvPr>
          <p:cNvSpPr txBox="1"/>
          <p:nvPr/>
        </p:nvSpPr>
        <p:spPr>
          <a:xfrm>
            <a:off x="228600" y="4888468"/>
            <a:ext cx="8928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You see Towers like this all over the world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From people spread after the flood</a:t>
            </a:r>
          </a:p>
        </p:txBody>
      </p:sp>
    </p:spTree>
    <p:extLst>
      <p:ext uri="{BB962C8B-B14F-4D97-AF65-F5344CB8AC3E}">
        <p14:creationId xmlns:p14="http://schemas.microsoft.com/office/powerpoint/2010/main" val="2432415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05_Pentecost_JPEG_1024.jpg">
            <a:extLst>
              <a:ext uri="{FF2B5EF4-FFF2-40B4-BE49-F238E27FC236}">
                <a16:creationId xmlns:a16="http://schemas.microsoft.com/office/drawing/2014/main" id="{D742144E-8911-4F2F-80E6-120845793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AE8D24-DBB8-4783-8BC5-F2DFA4D5B654}"/>
              </a:ext>
            </a:extLst>
          </p:cNvPr>
          <p:cNvSpPr txBox="1"/>
          <p:nvPr/>
        </p:nvSpPr>
        <p:spPr>
          <a:xfrm>
            <a:off x="16497" y="4887585"/>
            <a:ext cx="9144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Peter explains – we are not drunk - only 9 am - Peter explains who is Jesus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Jesus died to forgive their sins</a:t>
            </a:r>
          </a:p>
        </p:txBody>
      </p:sp>
    </p:spTree>
    <p:extLst>
      <p:ext uri="{BB962C8B-B14F-4D97-AF65-F5344CB8AC3E}">
        <p14:creationId xmlns:p14="http://schemas.microsoft.com/office/powerpoint/2010/main" val="1271690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06_Pentecost_JPEG_1024.jpg">
            <a:extLst>
              <a:ext uri="{FF2B5EF4-FFF2-40B4-BE49-F238E27FC236}">
                <a16:creationId xmlns:a16="http://schemas.microsoft.com/office/drawing/2014/main" id="{39D4B0F4-FD78-424C-B651-F823C7F91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0564D7-B831-40B6-AE13-4770CB535D61}"/>
              </a:ext>
            </a:extLst>
          </p:cNvPr>
          <p:cNvSpPr txBox="1"/>
          <p:nvPr/>
        </p:nvSpPr>
        <p:spPr>
          <a:xfrm>
            <a:off x="0" y="5638800"/>
            <a:ext cx="91440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Peter explain Jesus died forgive your sins</a:t>
            </a:r>
          </a:p>
        </p:txBody>
      </p:sp>
    </p:spTree>
    <p:extLst>
      <p:ext uri="{BB962C8B-B14F-4D97-AF65-F5344CB8AC3E}">
        <p14:creationId xmlns:p14="http://schemas.microsoft.com/office/powerpoint/2010/main" val="9553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71295-5FE0-4000-9415-860C7E806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4900" b="1" dirty="0"/>
              <a:t>Leader: We begin today remembering our Baptism –</a:t>
            </a:r>
            <a:br>
              <a:rPr lang="en-US" sz="4900" b="1" dirty="0"/>
            </a:br>
            <a:r>
              <a:rPr lang="en-US" sz="4900" b="1" dirty="0"/>
              <a:t> in the name Father, Son, and of the Holy Spirit.  Amen.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33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09_Pentecost_JPEG_1024.jpg">
            <a:extLst>
              <a:ext uri="{FF2B5EF4-FFF2-40B4-BE49-F238E27FC236}">
                <a16:creationId xmlns:a16="http://schemas.microsoft.com/office/drawing/2014/main" id="{C698C5B6-9A88-44F0-805C-B794E43E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8F1896-2BF3-4F63-A665-9B002D9A0384}"/>
              </a:ext>
            </a:extLst>
          </p:cNvPr>
          <p:cNvSpPr txBox="1"/>
          <p:nvPr/>
        </p:nvSpPr>
        <p:spPr>
          <a:xfrm>
            <a:off x="0" y="5534561"/>
            <a:ext cx="90678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People ask what they can do –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How become saved?</a:t>
            </a:r>
          </a:p>
        </p:txBody>
      </p:sp>
    </p:spTree>
    <p:extLst>
      <p:ext uri="{BB962C8B-B14F-4D97-AF65-F5344CB8AC3E}">
        <p14:creationId xmlns:p14="http://schemas.microsoft.com/office/powerpoint/2010/main" val="1222860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10_Pentecost_JPEG_1024.jpg">
            <a:extLst>
              <a:ext uri="{FF2B5EF4-FFF2-40B4-BE49-F238E27FC236}">
                <a16:creationId xmlns:a16="http://schemas.microsoft.com/office/drawing/2014/main" id="{00B293B1-0A71-48E3-91BB-E00D37CFD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5D7AB1-6981-486E-8807-B39B05B18E5F}"/>
              </a:ext>
            </a:extLst>
          </p:cNvPr>
          <p:cNvSpPr txBox="1"/>
          <p:nvPr/>
        </p:nvSpPr>
        <p:spPr>
          <a:xfrm>
            <a:off x="24353" y="4312882"/>
            <a:ext cx="91440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Peter explain - Look to God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You and your children Become Baptized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God will give you His Holy Spirit</a:t>
            </a:r>
          </a:p>
        </p:txBody>
      </p:sp>
    </p:spTree>
    <p:extLst>
      <p:ext uri="{BB962C8B-B14F-4D97-AF65-F5344CB8AC3E}">
        <p14:creationId xmlns:p14="http://schemas.microsoft.com/office/powerpoint/2010/main" val="3421885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11_Pentecost_JPEG_1024.jpg">
            <a:extLst>
              <a:ext uri="{FF2B5EF4-FFF2-40B4-BE49-F238E27FC236}">
                <a16:creationId xmlns:a16="http://schemas.microsoft.com/office/drawing/2014/main" id="{2B7A292A-500D-4D12-8F96-1441CA718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3EE584-3051-40C2-AC40-1B6648C9BBDD}"/>
              </a:ext>
            </a:extLst>
          </p:cNvPr>
          <p:cNvSpPr txBox="1"/>
          <p:nvPr/>
        </p:nvSpPr>
        <p:spPr>
          <a:xfrm>
            <a:off x="0" y="3687901"/>
            <a:ext cx="9233555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More than ____________ people became baptized in one day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Not dunk under water – no important how much water Important – in Name Father, Son, Holy Spirit</a:t>
            </a:r>
          </a:p>
        </p:txBody>
      </p:sp>
    </p:spTree>
    <p:extLst>
      <p:ext uri="{BB962C8B-B14F-4D97-AF65-F5344CB8AC3E}">
        <p14:creationId xmlns:p14="http://schemas.microsoft.com/office/powerpoint/2010/main" val="132383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608B75-8BB8-442E-9818-AFA4AFAEEDF1}"/>
              </a:ext>
            </a:extLst>
          </p:cNvPr>
          <p:cNvSpPr/>
          <p:nvPr/>
        </p:nvSpPr>
        <p:spPr>
          <a:xfrm>
            <a:off x="0" y="0"/>
            <a:ext cx="9067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Matthew 28:19 So you must go and make disciples of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all nations.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Baptize them in the name of the Father and of the Son and of the Holy Spirit. 20 Teach them to obey everything I have commanded you. And you can be sure that I am always with you, to the very end.”</a:t>
            </a:r>
          </a:p>
        </p:txBody>
      </p:sp>
    </p:spTree>
    <p:extLst>
      <p:ext uri="{BB962C8B-B14F-4D97-AF65-F5344CB8AC3E}">
        <p14:creationId xmlns:p14="http://schemas.microsoft.com/office/powerpoint/2010/main" val="2616911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608B75-8BB8-442E-9818-AFA4AFAEEDF1}"/>
              </a:ext>
            </a:extLst>
          </p:cNvPr>
          <p:cNvSpPr/>
          <p:nvPr/>
        </p:nvSpPr>
        <p:spPr>
          <a:xfrm>
            <a:off x="0" y="0"/>
            <a:ext cx="9067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Matthew 28:19 So you must go and make disciples of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all nations. 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Baptize them in the name of the Father and of the Son and of the Holy Spirit. 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Babies become American Citizen – how old?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We become citizen of Heaven when?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First Baptize - Then Teach</a:t>
            </a:r>
          </a:p>
        </p:txBody>
      </p:sp>
    </p:spTree>
    <p:extLst>
      <p:ext uri="{BB962C8B-B14F-4D97-AF65-F5344CB8AC3E}">
        <p14:creationId xmlns:p14="http://schemas.microsoft.com/office/powerpoint/2010/main" val="2624516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0783" y="1295400"/>
            <a:ext cx="912055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/>
              <a:t>PRAYERS:</a:t>
            </a:r>
          </a:p>
          <a:p>
            <a:r>
              <a:rPr lang="en-US" sz="6600" dirty="0"/>
              <a:t> </a:t>
            </a:r>
          </a:p>
          <a:p>
            <a:r>
              <a:rPr lang="en-US" sz="6600" dirty="0"/>
              <a:t>LORD’S PRAYER</a:t>
            </a:r>
          </a:p>
        </p:txBody>
      </p:sp>
    </p:spTree>
    <p:extLst>
      <p:ext uri="{BB962C8B-B14F-4D97-AF65-F5344CB8AC3E}">
        <p14:creationId xmlns:p14="http://schemas.microsoft.com/office/powerpoint/2010/main" val="206338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LORD’S PRAYER</a:t>
            </a:r>
          </a:p>
          <a:p>
            <a:r>
              <a:rPr lang="en-US" sz="3600" dirty="0"/>
              <a:t>Our Father in heaven.  </a:t>
            </a:r>
          </a:p>
          <a:p>
            <a:r>
              <a:rPr lang="en-US" sz="3600" dirty="0"/>
              <a:t>Holy is Your name.  </a:t>
            </a:r>
          </a:p>
          <a:p>
            <a:r>
              <a:rPr lang="en-US" sz="3600" dirty="0"/>
              <a:t>Your kingdom come.  </a:t>
            </a:r>
          </a:p>
          <a:p>
            <a:r>
              <a:rPr lang="en-US" sz="3600" dirty="0"/>
              <a:t>Your want happen on earth same-as in heaven.  </a:t>
            </a:r>
          </a:p>
          <a:p>
            <a:r>
              <a:rPr lang="en-US" sz="3600" dirty="0"/>
              <a:t>Give us today our daily bread </a:t>
            </a:r>
          </a:p>
          <a:p>
            <a:r>
              <a:rPr lang="en-US" sz="3600" dirty="0"/>
              <a:t>forgive our sins, </a:t>
            </a:r>
          </a:p>
          <a:p>
            <a:r>
              <a:rPr lang="en-US" sz="3600" dirty="0"/>
              <a:t>Same-as we forgive people sinning against us.  </a:t>
            </a:r>
          </a:p>
          <a:p>
            <a:r>
              <a:rPr lang="en-US" sz="3600" dirty="0"/>
              <a:t>lead us not into temptation, </a:t>
            </a:r>
          </a:p>
          <a:p>
            <a:r>
              <a:rPr lang="en-US" sz="3600" dirty="0"/>
              <a:t>but deliver us from evil. </a:t>
            </a:r>
          </a:p>
          <a:p>
            <a:r>
              <a:rPr lang="en-US" sz="3600" dirty="0"/>
              <a:t>Because Yours is the kingdom </a:t>
            </a:r>
          </a:p>
          <a:p>
            <a:r>
              <a:rPr lang="en-US" sz="3600" dirty="0"/>
              <a:t>and the power and the glory forever.  Amen.</a:t>
            </a:r>
          </a:p>
        </p:txBody>
      </p:sp>
    </p:spTree>
    <p:extLst>
      <p:ext uri="{BB962C8B-B14F-4D97-AF65-F5344CB8AC3E}">
        <p14:creationId xmlns:p14="http://schemas.microsoft.com/office/powerpoint/2010/main" val="343941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8991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OFFERING PRAYER</a:t>
            </a:r>
            <a:br>
              <a:rPr lang="en-US" sz="4800" dirty="0"/>
            </a:br>
            <a:r>
              <a:rPr lang="en-US" sz="4800" dirty="0"/>
              <a:t>Father, </a:t>
            </a:r>
          </a:p>
          <a:p>
            <a:r>
              <a:rPr lang="en-US" sz="4800" dirty="0"/>
              <a:t>accept these gifts from our labors. </a:t>
            </a:r>
          </a:p>
          <a:p>
            <a:r>
              <a:rPr lang="en-US" sz="4800" dirty="0"/>
              <a:t>We give them to You</a:t>
            </a:r>
          </a:p>
          <a:p>
            <a:r>
              <a:rPr lang="en-US" sz="4800" dirty="0"/>
              <a:t>Same -we give ourselves to You. </a:t>
            </a:r>
          </a:p>
          <a:p>
            <a:r>
              <a:rPr lang="en-US" sz="4800" dirty="0"/>
              <a:t>Please accept our gifts </a:t>
            </a:r>
          </a:p>
          <a:p>
            <a:r>
              <a:rPr lang="en-US" sz="4800" dirty="0"/>
              <a:t>through Jesus Christ our Lord. </a:t>
            </a:r>
          </a:p>
          <a:p>
            <a:r>
              <a:rPr lang="en-US" sz="4800" dirty="0"/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407285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64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Leader: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Father - Thanks and praise to You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You sent Your only Son into the world Jesu became man, born from a woman,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Why? - die for us on the cross,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crucified because our sins.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People: Jesus came for us.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Help us understand with faith</a:t>
            </a:r>
          </a:p>
        </p:txBody>
      </p:sp>
    </p:spTree>
    <p:extLst>
      <p:ext uri="{BB962C8B-B14F-4D97-AF65-F5344CB8AC3E}">
        <p14:creationId xmlns:p14="http://schemas.microsoft.com/office/powerpoint/2010/main" val="172234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87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Pastor said -</a:t>
            </a:r>
            <a:endParaRPr lang="en-US" sz="3600" dirty="0"/>
          </a:p>
          <a:p>
            <a:r>
              <a:rPr lang="en-US" sz="3600" dirty="0"/>
              <a:t>On the night Judas betrayed Jesus, </a:t>
            </a:r>
          </a:p>
          <a:p>
            <a:r>
              <a:rPr lang="en-US" sz="3600" dirty="0"/>
              <a:t>Jesus took bread, after He gave thanks, </a:t>
            </a:r>
          </a:p>
          <a:p>
            <a:r>
              <a:rPr lang="en-US" sz="3600" dirty="0"/>
              <a:t>He broke it, gave it to the disciples, said:  </a:t>
            </a:r>
          </a:p>
          <a:p>
            <a:r>
              <a:rPr lang="en-US" sz="3600" dirty="0"/>
              <a:t>“Take eat; this is My body, given for you.  </a:t>
            </a:r>
          </a:p>
          <a:p>
            <a:r>
              <a:rPr lang="en-US" sz="3600" dirty="0"/>
              <a:t>This do often remember  Me.”</a:t>
            </a:r>
          </a:p>
          <a:p>
            <a:r>
              <a:rPr lang="en-US" sz="3600" dirty="0"/>
              <a:t> </a:t>
            </a:r>
          </a:p>
          <a:p>
            <a:r>
              <a:rPr lang="en-US" sz="3600" dirty="0"/>
              <a:t>After they ate, Jesus took the cup, gave thank, gave it to them, saying, “Drink of it, all of you; </a:t>
            </a:r>
          </a:p>
          <a:p>
            <a:r>
              <a:rPr lang="en-US" sz="3600" dirty="0"/>
              <a:t>this new testament (promise) in My blood, </a:t>
            </a:r>
          </a:p>
          <a:p>
            <a:r>
              <a:rPr lang="en-US" sz="3600" dirty="0"/>
              <a:t>shed for you for the forgiveness of sins.  </a:t>
            </a:r>
          </a:p>
          <a:p>
            <a:r>
              <a:rPr lang="en-US" sz="3600" dirty="0"/>
              <a:t>Do this often to remember Me.”</a:t>
            </a:r>
          </a:p>
        </p:txBody>
      </p:sp>
    </p:spTree>
    <p:extLst>
      <p:ext uri="{BB962C8B-B14F-4D97-AF65-F5344CB8AC3E}">
        <p14:creationId xmlns:p14="http://schemas.microsoft.com/office/powerpoint/2010/main" val="109904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59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People:  Confession:</a:t>
            </a:r>
          </a:p>
          <a:p>
            <a:r>
              <a:rPr lang="en-US" sz="3600" dirty="0"/>
              <a:t>We came here because we need God, </a:t>
            </a:r>
          </a:p>
          <a:p>
            <a:r>
              <a:rPr lang="en-US" sz="3600" dirty="0"/>
              <a:t>but sometimes we forget </a:t>
            </a:r>
          </a:p>
          <a:p>
            <a:r>
              <a:rPr lang="en-US" sz="3600" dirty="0"/>
              <a:t>we are weak. </a:t>
            </a:r>
          </a:p>
          <a:p>
            <a:r>
              <a:rPr lang="en-US" sz="3600" dirty="0"/>
              <a:t>We are stubborn; </a:t>
            </a:r>
          </a:p>
          <a:p>
            <a:r>
              <a:rPr lang="en-US" sz="3600" dirty="0"/>
              <a:t>we lie to ourselves. </a:t>
            </a:r>
          </a:p>
          <a:p>
            <a:r>
              <a:rPr lang="en-US" sz="3600" dirty="0"/>
              <a:t>We do not love God as we should, </a:t>
            </a:r>
          </a:p>
          <a:p>
            <a:r>
              <a:rPr lang="en-US" sz="3600" dirty="0"/>
              <a:t>and we do not love other people as we should. </a:t>
            </a:r>
          </a:p>
          <a:p>
            <a:r>
              <a:rPr lang="en-US" sz="3600" dirty="0"/>
              <a:t>We hurt each other. </a:t>
            </a:r>
          </a:p>
          <a:p>
            <a:r>
              <a:rPr lang="en-US" sz="3600" dirty="0"/>
              <a:t>We feel sorry for doing that, </a:t>
            </a:r>
          </a:p>
          <a:p>
            <a:r>
              <a:rPr lang="en-US" sz="3600" dirty="0"/>
              <a:t>and we know our souls are sick from sin. </a:t>
            </a:r>
          </a:p>
          <a:p>
            <a:r>
              <a:rPr lang="en-US" sz="3600" dirty="0"/>
              <a:t>We want new life</a:t>
            </a:r>
          </a:p>
        </p:txBody>
      </p:sp>
    </p:spTree>
    <p:extLst>
      <p:ext uri="{BB962C8B-B14F-4D97-AF65-F5344CB8AC3E}">
        <p14:creationId xmlns:p14="http://schemas.microsoft.com/office/powerpoint/2010/main" val="1895036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4637" y="838200"/>
            <a:ext cx="91205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/>
              <a:t>Jesus body and blood forgives your sins</a:t>
            </a:r>
          </a:p>
        </p:txBody>
      </p:sp>
    </p:spTree>
    <p:extLst>
      <p:ext uri="{BB962C8B-B14F-4D97-AF65-F5344CB8AC3E}">
        <p14:creationId xmlns:p14="http://schemas.microsoft.com/office/powerpoint/2010/main" val="69983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"/>
            <a:ext cx="9067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Leader: Our hearts rejoice!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People: We rejoice in Jesus, our Lord.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Leader: We give thanks for HIS glory.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People: We give thanks: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We rejoice because Jesus is with us!</a:t>
            </a:r>
          </a:p>
        </p:txBody>
      </p:sp>
    </p:spTree>
    <p:extLst>
      <p:ext uri="{BB962C8B-B14F-4D97-AF65-F5344CB8AC3E}">
        <p14:creationId xmlns:p14="http://schemas.microsoft.com/office/powerpoint/2010/main" val="375754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964" y="152400"/>
            <a:ext cx="8915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BENEDICTION - Numbers 6:24-26</a:t>
            </a:r>
          </a:p>
          <a:p>
            <a:endParaRPr lang="en-US" sz="4400" dirty="0"/>
          </a:p>
          <a:p>
            <a:r>
              <a:rPr lang="en-US" sz="4400" dirty="0"/>
              <a:t>"The LORD bless you and keep you; the LORD make His face shine upon you and be gracious to you; the LORD Look upon you and give you His peace." Amen.</a:t>
            </a:r>
          </a:p>
          <a:p>
            <a:endParaRPr lang="en-US" sz="4400" dirty="0"/>
          </a:p>
          <a:p>
            <a:r>
              <a:rPr lang="en-US" sz="4400" dirty="0"/>
              <a:t>HYMN</a:t>
            </a:r>
          </a:p>
        </p:txBody>
      </p:sp>
    </p:spTree>
    <p:extLst>
      <p:ext uri="{BB962C8B-B14F-4D97-AF65-F5344CB8AC3E}">
        <p14:creationId xmlns:p14="http://schemas.microsoft.com/office/powerpoint/2010/main" val="302129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983D7-7748-4793-A4D2-E95F453C5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4300" y="152400"/>
            <a:ext cx="9258300" cy="1790700"/>
          </a:xfrm>
        </p:spPr>
        <p:txBody>
          <a:bodyPr>
            <a:noAutofit/>
          </a:bodyPr>
          <a:lstStyle/>
          <a:p>
            <a:r>
              <a:rPr lang="en-US" sz="6000" dirty="0"/>
              <a:t>Jesus is the LIGHT </a:t>
            </a:r>
            <a:br>
              <a:rPr lang="en-US" sz="6000" dirty="0"/>
            </a:br>
            <a:r>
              <a:rPr lang="en-US" sz="6000" dirty="0"/>
              <a:t>for the world!!</a:t>
            </a:r>
          </a:p>
        </p:txBody>
      </p:sp>
      <p:pic>
        <p:nvPicPr>
          <p:cNvPr id="3" name="Picture 10" descr="coming home">
            <a:extLst>
              <a:ext uri="{FF2B5EF4-FFF2-40B4-BE49-F238E27FC236}">
                <a16:creationId xmlns:a16="http://schemas.microsoft.com/office/drawing/2014/main" id="{A6449F17-5E50-4071-B4A8-BCC56BC87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44712"/>
            <a:ext cx="6226785" cy="469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31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C83B820-C428-41FD-AC73-E5C46EE344F7}"/>
              </a:ext>
            </a:extLst>
          </p:cNvPr>
          <p:cNvSpPr txBox="1"/>
          <p:nvPr/>
        </p:nvSpPr>
        <p:spPr>
          <a:xfrm>
            <a:off x="0" y="0"/>
            <a:ext cx="9144000" cy="670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Our goal is not only for you to be able to study God’s Word, but also give you a way to teach and share with other people.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pray God will bless your time in His Word!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WWW.Mark732.org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and for further training: Contact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Rev. Dr. John Reinke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 RevReinke@gmail.com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608-436-9600 (voice/text)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Material Copyright ©Mark732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Bible Verses are from the New International Readers Version - NIrV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Pictures:    Copyright © Language Recordings Inc (Australia). Used by permission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Material Copyright ©Mark732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8AC407-C865-491F-A493-6230C432AE4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43926"/>
            <a:ext cx="2574758" cy="20165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39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533400"/>
            <a:ext cx="876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Leader:   God, YOU give us life. </a:t>
            </a:r>
          </a:p>
          <a:p>
            <a:r>
              <a:rPr lang="en-US" sz="3600" dirty="0"/>
              <a:t>Please heal us and free us from sin.</a:t>
            </a:r>
          </a:p>
          <a:p>
            <a:endParaRPr lang="en-US" sz="3600" dirty="0"/>
          </a:p>
          <a:p>
            <a:r>
              <a:rPr lang="en-US" sz="3600" dirty="0"/>
              <a:t>People:  Almighty God, Show mercy to us, </a:t>
            </a:r>
          </a:p>
          <a:p>
            <a:r>
              <a:rPr lang="en-US" sz="3600" dirty="0"/>
              <a:t>and forgive our sins.  </a:t>
            </a:r>
          </a:p>
          <a:p>
            <a:r>
              <a:rPr lang="en-US" sz="3600" dirty="0"/>
              <a:t>Lead us to life forever. Amen.</a:t>
            </a:r>
          </a:p>
        </p:txBody>
      </p:sp>
    </p:spTree>
    <p:extLst>
      <p:ext uri="{BB962C8B-B14F-4D97-AF65-F5344CB8AC3E}">
        <p14:creationId xmlns:p14="http://schemas.microsoft.com/office/powerpoint/2010/main" val="3888277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81" y="16777"/>
            <a:ext cx="912321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Leader:    </a:t>
            </a:r>
          </a:p>
          <a:p>
            <a:r>
              <a:rPr lang="en-US" sz="3600" dirty="0"/>
              <a:t>I serve God’s Holy Word with you.  </a:t>
            </a:r>
          </a:p>
          <a:p>
            <a:r>
              <a:rPr lang="en-US" sz="3600" dirty="0"/>
              <a:t>Our Lord, Jesus Christ command me, </a:t>
            </a:r>
          </a:p>
          <a:p>
            <a:r>
              <a:rPr lang="en-US" sz="3600" dirty="0"/>
              <a:t>Jesus gives me authority</a:t>
            </a:r>
          </a:p>
          <a:p>
            <a:r>
              <a:rPr lang="en-US" sz="3600" dirty="0"/>
              <a:t>In name of Father, Son, and Holy Spirit </a:t>
            </a:r>
          </a:p>
          <a:p>
            <a:r>
              <a:rPr lang="en-US" sz="3600" dirty="0"/>
              <a:t>God forgives ALL your sins.  </a:t>
            </a:r>
          </a:p>
          <a:p>
            <a:r>
              <a:rPr lang="en-US" sz="3600" dirty="0"/>
              <a:t>Your sins finish forgive!  Amen</a:t>
            </a:r>
          </a:p>
          <a:p>
            <a:r>
              <a:rPr lang="en-US" sz="3600" dirty="0"/>
              <a:t> </a:t>
            </a:r>
          </a:p>
          <a:p>
            <a:r>
              <a:rPr lang="en-US" sz="3600" dirty="0"/>
              <a:t>People:  Holy Spirit speak to us. </a:t>
            </a:r>
          </a:p>
          <a:p>
            <a:r>
              <a:rPr lang="en-US" sz="3600" dirty="0"/>
              <a:t>Help us live as YOUR people. </a:t>
            </a:r>
          </a:p>
          <a:p>
            <a:r>
              <a:rPr lang="en-US" sz="3600" dirty="0"/>
              <a:t>Come, our hearts in</a:t>
            </a:r>
          </a:p>
        </p:txBody>
      </p:sp>
    </p:spTree>
    <p:extLst>
      <p:ext uri="{BB962C8B-B14F-4D97-AF65-F5344CB8AC3E}">
        <p14:creationId xmlns:p14="http://schemas.microsoft.com/office/powerpoint/2010/main" val="1950643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" y="381000"/>
            <a:ext cx="891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PRAYER FOR THE DAY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Leader: We pray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Thank You Jesus! 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You open our hearts and minds. 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Send Your Holy Spirit guide us.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Make New our faith and love.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 Your Holy Name. </a:t>
            </a:r>
          </a:p>
          <a:p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People: Amen.</a:t>
            </a:r>
          </a:p>
        </p:txBody>
      </p:sp>
    </p:spTree>
    <p:extLst>
      <p:ext uri="{BB962C8B-B14F-4D97-AF65-F5344CB8AC3E}">
        <p14:creationId xmlns:p14="http://schemas.microsoft.com/office/powerpoint/2010/main" val="2551982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People: THE APOSTLES' CREED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 believe in God the Father Almighty;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God made heaven and earth.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I believe in Jesus Christ,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His only Son, our Lord. 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Jesus received a body through the Holy Spirit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born from the Virgin Mary;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suffered under Pontius Pilate,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got crucified, died and buried. 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Jesus descended into hell;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third day Jesus rose from the dead.  </a:t>
            </a:r>
          </a:p>
        </p:txBody>
      </p:sp>
    </p:spTree>
    <p:extLst>
      <p:ext uri="{BB962C8B-B14F-4D97-AF65-F5344CB8AC3E}">
        <p14:creationId xmlns:p14="http://schemas.microsoft.com/office/powerpoint/2010/main" val="202481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08" y="76200"/>
            <a:ext cx="91162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Jesus ascended into heaven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rules with God the Father Almighty. 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From heaven Christ will come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 judge the living and dead people. 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 believe in the Holy Spirit,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Holy Christian Church,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my fellowship with holy people,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forgiveness of sins,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resurrection of the body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life eternal.  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Amen.</a:t>
            </a:r>
            <a:r>
              <a: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9175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85800"/>
            <a:ext cx="80010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4000" dirty="0"/>
              <a:t>BIBLE READINGS – act story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SERMON</a:t>
            </a:r>
          </a:p>
          <a:p>
            <a:endParaRPr lang="en-US" sz="4000" dirty="0"/>
          </a:p>
          <a:p>
            <a:r>
              <a:rPr lang="en-US" sz="4000" b="1" dirty="0"/>
              <a:t>Pentecost</a:t>
            </a:r>
          </a:p>
          <a:p>
            <a:r>
              <a:rPr lang="en-US" sz="4000" b="1" dirty="0"/>
              <a:t>Acts 2</a:t>
            </a: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530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15542</TotalTime>
  <Words>1241</Words>
  <Application>Microsoft Office PowerPoint</Application>
  <PresentationFormat>On-screen Show (4:3)</PresentationFormat>
  <Paragraphs>174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PowerPoint Presentation</vt:lpstr>
      <vt:lpstr>Leader: We begin today remembering our Baptism –  in the name Father, Son, and of the Holy Spirit.  Amen.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Jesus is the LIGHT  for the world!!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John Reinke</cp:lastModifiedBy>
  <cp:revision>177</cp:revision>
  <dcterms:created xsi:type="dcterms:W3CDTF">2014-04-05T14:52:43Z</dcterms:created>
  <dcterms:modified xsi:type="dcterms:W3CDTF">2021-05-19T17:52:58Z</dcterms:modified>
</cp:coreProperties>
</file>