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aO7tlX9bNN7u1k5HiI3jx2Yfk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6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4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4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685800" y="2130428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722313" y="2906716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457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4648200" y="1600203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457202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1" y="273053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0" y="0"/>
            <a:ext cx="9144000" cy="668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Our goal is not only for you to be able to study God’s Word, but also give you a way to teach and share Jesus</a:t>
            </a:r>
            <a:r>
              <a:rPr lang="en-US" sz="2400">
                <a:solidFill>
                  <a:srgbClr val="FFFFFF"/>
                </a:solidFill>
              </a:rPr>
              <a:t>’</a:t>
            </a:r>
            <a:r>
              <a:rPr b="0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Love and Forgiveness with other people.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 pray God will bless your time in His Word!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WWW.Mark732.org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more information and for further training Contact Rev Reinke and Rev Palmer at: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ContactUs@Mark732.org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Material Copyright ©Mark732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Bible Verses are from the New International Readers Version - NIrV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Pictures:    Copyright © Language Recordings Inc (Australia). Used by permission</a:t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8400" y="3657602"/>
            <a:ext cx="2574758" cy="2016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2021-05-19T19:12:21Z</dcterms:created>
  <dc:creator>John Reinke</dc:creator>
</cp:coreProperties>
</file>